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6F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0FAB-B951-42EC-B794-6489CF2CEBA6}" type="datetimeFigureOut">
              <a:rPr lang="ko-KR" altLang="en-US" smtClean="0"/>
              <a:pPr/>
              <a:t>2022-03-29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A202-9DFD-47D4-8CED-14F37F1AB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0">
            <a:extLst>
              <a:ext uri="{FF2B5EF4-FFF2-40B4-BE49-F238E27FC236}">
                <a16:creationId xmlns="" xmlns:a16="http://schemas.microsoft.com/office/drawing/2014/main" id="{DC0667F6-4778-4B33-9CD4-6234553AEEFA}"/>
              </a:ext>
            </a:extLst>
          </p:cNvPr>
          <p:cNvSpPr txBox="1"/>
          <p:nvPr/>
        </p:nvSpPr>
        <p:spPr>
          <a:xfrm>
            <a:off x="1711834" y="2290748"/>
            <a:ext cx="2786082" cy="423872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00000"/>
              </a:lnSpc>
            </a:pPr>
            <a:r>
              <a:rPr lang="en-US" altLang="ko-KR" sz="1500" spc="-150" dirty="0">
                <a:solidFill>
                  <a:schemeClr val="bg1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[</a:t>
            </a:r>
            <a:r>
              <a:rPr lang="ko-KR" altLang="en-US" sz="1500" spc="-150" dirty="0">
                <a:solidFill>
                  <a:schemeClr val="bg1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프레젠테이션 </a:t>
            </a:r>
            <a:r>
              <a:rPr lang="ko-KR" altLang="en-US" sz="1500" spc="-150" dirty="0" smtClean="0">
                <a:solidFill>
                  <a:schemeClr val="bg1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번호 코</a:t>
            </a:r>
            <a:r>
              <a:rPr lang="ko-KR" altLang="en-US" sz="1500" spc="-150" dirty="0">
                <a:solidFill>
                  <a:schemeClr val="bg1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드</a:t>
            </a:r>
            <a:r>
              <a:rPr lang="en-US" altLang="ko-KR" sz="1500" spc="-150" dirty="0" smtClean="0">
                <a:solidFill>
                  <a:schemeClr val="bg1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]</a:t>
            </a:r>
            <a:endParaRPr lang="ko-KR" altLang="en-US" sz="1500" spc="-150" dirty="0">
              <a:solidFill>
                <a:schemeClr val="bg1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Object 21">
            <a:extLst>
              <a:ext uri="{FF2B5EF4-FFF2-40B4-BE49-F238E27FC236}">
                <a16:creationId xmlns="" xmlns:a16="http://schemas.microsoft.com/office/drawing/2014/main" id="{41CCC678-1CF6-4C8C-A96F-CFFF0E40D60D}"/>
              </a:ext>
            </a:extLst>
          </p:cNvPr>
          <p:cNvSpPr txBox="1"/>
          <p:nvPr/>
        </p:nvSpPr>
        <p:spPr>
          <a:xfrm>
            <a:off x="1711834" y="2643182"/>
            <a:ext cx="4357718" cy="500066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  <a:cs typeface="G마켓 산스 Light" pitchFamily="34" charset="0"/>
              </a:rPr>
              <a:t>발표자 이름 </a:t>
            </a:r>
            <a:r>
              <a:rPr lang="en-US" altLang="ko-KR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  <a:cs typeface="G마켓 산스 Light" pitchFamily="34" charset="0"/>
              </a:rPr>
              <a:t>(</a:t>
            </a:r>
            <a:r>
              <a:rPr lang="ko-KR" altLang="en-US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  <a:cs typeface="G마켓 산스 Light" pitchFamily="34" charset="0"/>
              </a:rPr>
              <a:t>소속</a:t>
            </a:r>
            <a:r>
              <a:rPr lang="en-US" altLang="ko-KR" sz="23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  <a:cs typeface="G마켓 산스 Light" pitchFamily="34" charset="0"/>
              </a:rPr>
              <a:t>)</a:t>
            </a:r>
            <a:endParaRPr lang="en-US" sz="23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75078" t="56309" r="11756" b="20633"/>
          <a:stretch/>
        </p:blipFill>
        <p:spPr>
          <a:xfrm>
            <a:off x="500034" y="1643050"/>
            <a:ext cx="1068924" cy="1323894"/>
          </a:xfrm>
          <a:prstGeom prst="rect">
            <a:avLst/>
          </a:prstGeom>
        </p:spPr>
      </p:pic>
      <p:sp>
        <p:nvSpPr>
          <p:cNvPr id="11" name="Object 21">
            <a:extLst>
              <a:ext uri="{FF2B5EF4-FFF2-40B4-BE49-F238E27FC236}">
                <a16:creationId xmlns="" xmlns:a16="http://schemas.microsoft.com/office/drawing/2014/main" id="{41CCC678-1CF6-4C8C-A96F-CFFF0E40D60D}"/>
              </a:ext>
            </a:extLst>
          </p:cNvPr>
          <p:cNvSpPr txBox="1"/>
          <p:nvPr/>
        </p:nvSpPr>
        <p:spPr>
          <a:xfrm>
            <a:off x="428596" y="3857628"/>
            <a:ext cx="5857916" cy="221457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600" spc="-150" dirty="0" smtClean="0">
                <a:solidFill>
                  <a:srgbClr val="C26FA9"/>
                </a:solidFill>
                <a:latin typeface="G마켓 산스 Medium" pitchFamily="50" charset="-127"/>
                <a:ea typeface="G마켓 산스 Medium" pitchFamily="50" charset="-127"/>
              </a:rPr>
              <a:t>프레젠테이션</a:t>
            </a:r>
            <a:r>
              <a:rPr lang="ko-KR" altLang="en-US" sz="3600" spc="-150" dirty="0" smtClean="0">
                <a:solidFill>
                  <a:srgbClr val="C26FA9"/>
                </a:solidFill>
                <a:latin typeface="G마켓 산스 Bold" pitchFamily="50" charset="-127"/>
                <a:ea typeface="G마켓 산스 Bold" pitchFamily="50" charset="-127"/>
              </a:rPr>
              <a:t> </a:t>
            </a:r>
            <a:endParaRPr lang="en-US" altLang="ko-KR" sz="3600" spc="-150" dirty="0" smtClean="0">
              <a:solidFill>
                <a:srgbClr val="C26FA9"/>
              </a:solidFill>
              <a:latin typeface="G마켓 산스 Bold" pitchFamily="50" charset="-127"/>
              <a:ea typeface="G마켓 산스 Bold" pitchFamily="50" charset="-127"/>
            </a:endParaRPr>
          </a:p>
          <a:p>
            <a:pPr algn="just"/>
            <a:r>
              <a:rPr lang="ko-KR" altLang="en-US" sz="3600" spc="-150" dirty="0" smtClean="0">
                <a:solidFill>
                  <a:srgbClr val="C26FA9"/>
                </a:solidFill>
                <a:latin typeface="G마켓 산스 Bold" pitchFamily="50" charset="-127"/>
                <a:ea typeface="G마켓 산스 Bold" pitchFamily="50" charset="-127"/>
              </a:rPr>
              <a:t>발표 제목</a:t>
            </a:r>
            <a:r>
              <a:rPr lang="ko-KR" altLang="en-US" sz="3600" spc="-150" dirty="0" smtClean="0">
                <a:solidFill>
                  <a:srgbClr val="C26FA9"/>
                </a:solidFill>
                <a:latin typeface="G마켓 산스 Medium" pitchFamily="50" charset="-127"/>
                <a:ea typeface="G마켓 산스 Medium" pitchFamily="50" charset="-127"/>
              </a:rPr>
              <a:t>을</a:t>
            </a:r>
            <a:r>
              <a:rPr lang="ko-KR" altLang="en-US" sz="3600" spc="-150" dirty="0" smtClean="0">
                <a:solidFill>
                  <a:srgbClr val="C26FA9"/>
                </a:solidFill>
                <a:latin typeface="G마켓 산스 Bold" pitchFamily="50" charset="-127"/>
                <a:ea typeface="G마켓 산스 Bold" pitchFamily="50" charset="-127"/>
              </a:rPr>
              <a:t> </a:t>
            </a:r>
            <a:r>
              <a:rPr lang="ko-KR" altLang="en-US" sz="3600" spc="-150" dirty="0" smtClean="0">
                <a:solidFill>
                  <a:srgbClr val="C26FA9"/>
                </a:solidFill>
                <a:latin typeface="G마켓 산스 Medium" pitchFamily="50" charset="-127"/>
                <a:ea typeface="G마켓 산스 Medium" pitchFamily="50" charset="-127"/>
              </a:rPr>
              <a:t>입력하세요</a:t>
            </a:r>
            <a:r>
              <a:rPr lang="en-US" altLang="ko-KR" sz="3600" spc="-150" dirty="0" smtClean="0">
                <a:solidFill>
                  <a:srgbClr val="C26FA9"/>
                </a:solidFill>
                <a:latin typeface="G마켓 산스 Medium" pitchFamily="50" charset="-127"/>
                <a:ea typeface="G마켓 산스 Medium" pitchFamily="50" charset="-127"/>
              </a:rPr>
              <a:t>.</a:t>
            </a:r>
            <a:endParaRPr lang="en-US" sz="3600" spc="-150" dirty="0">
              <a:solidFill>
                <a:srgbClr val="C26FA9"/>
              </a:solidFill>
              <a:latin typeface="G마켓 산스 Medium" pitchFamily="50" charset="-127"/>
              <a:ea typeface="G마켓 산스 Medium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3"/>
            <a:ext cx="500066" cy="3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직선 연결선 25"/>
          <p:cNvCxnSpPr/>
          <p:nvPr/>
        </p:nvCxnSpPr>
        <p:spPr>
          <a:xfrm>
            <a:off x="0" y="2857496"/>
            <a:ext cx="9144000" cy="1588"/>
          </a:xfrm>
          <a:prstGeom prst="line">
            <a:avLst/>
          </a:prstGeom>
          <a:ln w="28575">
            <a:solidFill>
              <a:srgbClr val="C26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21">
            <a:extLst>
              <a:ext uri="{FF2B5EF4-FFF2-40B4-BE49-F238E27FC236}">
                <a16:creationId xmlns="" xmlns:a16="http://schemas.microsoft.com/office/drawing/2014/main" id="{41CCC678-1CF6-4C8C-A96F-CFFF0E40D60D}"/>
              </a:ext>
            </a:extLst>
          </p:cNvPr>
          <p:cNvSpPr txBox="1"/>
          <p:nvPr/>
        </p:nvSpPr>
        <p:spPr>
          <a:xfrm>
            <a:off x="285720" y="1571612"/>
            <a:ext cx="8429684" cy="64294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600" spc="-150" dirty="0" smtClean="0">
                <a:solidFill>
                  <a:srgbClr val="C26FA9"/>
                </a:solidFill>
                <a:latin typeface="G마켓 산스 Bold" pitchFamily="50" charset="-127"/>
                <a:ea typeface="G마켓 산스 Bold" pitchFamily="50" charset="-127"/>
              </a:rPr>
              <a:t>Contents</a:t>
            </a:r>
            <a:endParaRPr lang="en-US" sz="3600" spc="-150" dirty="0">
              <a:solidFill>
                <a:srgbClr val="C26FA9"/>
              </a:solidFill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="" xmlns:a16="http://schemas.microsoft.com/office/drawing/2014/main" id="{670BA397-4DA9-45D0-97E6-2C25B01F9AD3}"/>
              </a:ext>
            </a:extLst>
          </p:cNvPr>
          <p:cNvSpPr txBox="1"/>
          <p:nvPr/>
        </p:nvSpPr>
        <p:spPr>
          <a:xfrm>
            <a:off x="710072" y="3904740"/>
            <a:ext cx="2105782" cy="131021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  <a:endParaRPr lang="en-US" sz="1200" spc="-120" dirty="0">
              <a:solidFill>
                <a:schemeClr val="tx1">
                  <a:lumMod val="50000"/>
                  <a:lumOff val="50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369385" y="2475980"/>
            <a:ext cx="787156" cy="7871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26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bject 16">
            <a:extLst>
              <a:ext uri="{FF2B5EF4-FFF2-40B4-BE49-F238E27FC236}">
                <a16:creationId xmlns="" xmlns:a16="http://schemas.microsoft.com/office/drawing/2014/main" id="{B266D7D3-E1AC-4849-84CD-A69485472AD2}"/>
              </a:ext>
            </a:extLst>
          </p:cNvPr>
          <p:cNvSpPr txBox="1"/>
          <p:nvPr/>
        </p:nvSpPr>
        <p:spPr>
          <a:xfrm>
            <a:off x="581955" y="2643182"/>
            <a:ext cx="2362016" cy="38526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  <a:cs typeface="G마켓 산스 Medium" pitchFamily="34" charset="0"/>
              </a:rPr>
              <a:t>01 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="" xmlns:a16="http://schemas.microsoft.com/office/drawing/2014/main" id="{B266D7D3-E1AC-4849-84CD-A69485472AD2}"/>
              </a:ext>
            </a:extLst>
          </p:cNvPr>
          <p:cNvSpPr txBox="1"/>
          <p:nvPr/>
        </p:nvSpPr>
        <p:spPr>
          <a:xfrm>
            <a:off x="581955" y="3404674"/>
            <a:ext cx="2362016" cy="38526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kern="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itchFamily="50" charset="-127"/>
                <a:ea typeface="G마켓 산스 Bold" pitchFamily="50" charset="-127"/>
              </a:rPr>
              <a:t>목차  제목</a:t>
            </a:r>
            <a:endParaRPr lang="en-US" sz="2000" spc="-150" dirty="0">
              <a:solidFill>
                <a:schemeClr val="tx1">
                  <a:lumMod val="85000"/>
                  <a:lumOff val="15000"/>
                </a:schemeClr>
              </a:solidFill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="" xmlns:a16="http://schemas.microsoft.com/office/drawing/2014/main" id="{670BA397-4DA9-45D0-97E6-2C25B01F9AD3}"/>
              </a:ext>
            </a:extLst>
          </p:cNvPr>
          <p:cNvSpPr txBox="1"/>
          <p:nvPr/>
        </p:nvSpPr>
        <p:spPr>
          <a:xfrm>
            <a:off x="3504479" y="3904740"/>
            <a:ext cx="2105782" cy="131021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  <a:endParaRPr lang="en-US" sz="1200" spc="-120" dirty="0">
              <a:solidFill>
                <a:schemeClr val="tx1">
                  <a:lumMod val="50000"/>
                  <a:lumOff val="50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163792" y="2475980"/>
            <a:ext cx="787156" cy="7871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26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bject 16">
            <a:extLst>
              <a:ext uri="{FF2B5EF4-FFF2-40B4-BE49-F238E27FC236}">
                <a16:creationId xmlns="" xmlns:a16="http://schemas.microsoft.com/office/drawing/2014/main" id="{B266D7D3-E1AC-4849-84CD-A69485472AD2}"/>
              </a:ext>
            </a:extLst>
          </p:cNvPr>
          <p:cNvSpPr txBox="1"/>
          <p:nvPr/>
        </p:nvSpPr>
        <p:spPr>
          <a:xfrm>
            <a:off x="3376362" y="2618856"/>
            <a:ext cx="2362016" cy="38526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  <a:cs typeface="G마켓 산스 Medium" pitchFamily="34" charset="0"/>
              </a:rPr>
              <a:t>02 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B266D7D3-E1AC-4849-84CD-A69485472AD2}"/>
              </a:ext>
            </a:extLst>
          </p:cNvPr>
          <p:cNvSpPr txBox="1"/>
          <p:nvPr/>
        </p:nvSpPr>
        <p:spPr>
          <a:xfrm>
            <a:off x="3376362" y="3404674"/>
            <a:ext cx="2362016" cy="38526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kern="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itchFamily="50" charset="-127"/>
                <a:ea typeface="G마켓 산스 Bold" pitchFamily="50" charset="-127"/>
              </a:rPr>
              <a:t>목차  제목</a:t>
            </a:r>
            <a:endParaRPr lang="en-US" sz="2000" spc="-150" dirty="0">
              <a:solidFill>
                <a:schemeClr val="tx1">
                  <a:lumMod val="85000"/>
                  <a:lumOff val="15000"/>
                </a:schemeClr>
              </a:solidFill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="" xmlns:a16="http://schemas.microsoft.com/office/drawing/2014/main" id="{670BA397-4DA9-45D0-97E6-2C25B01F9AD3}"/>
              </a:ext>
            </a:extLst>
          </p:cNvPr>
          <p:cNvSpPr txBox="1"/>
          <p:nvPr/>
        </p:nvSpPr>
        <p:spPr>
          <a:xfrm>
            <a:off x="6328146" y="3904740"/>
            <a:ext cx="2105782" cy="131021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</a:p>
          <a:p>
            <a:pPr algn="ctr">
              <a:lnSpc>
                <a:spcPct val="150000"/>
              </a:lnSpc>
            </a:pPr>
            <a:r>
              <a:rPr lang="en-US" sz="12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itchFamily="50" charset="-127"/>
                <a:ea typeface="나눔스퀘어" pitchFamily="50" charset="-127"/>
                <a:cs typeface="KoPubWorld돋움체_Pro Light" pitchFamily="34" charset="0"/>
              </a:rPr>
              <a:t>목차 내용을 입력</a:t>
            </a:r>
            <a:endParaRPr lang="en-US" sz="1200" spc="-120" dirty="0">
              <a:solidFill>
                <a:schemeClr val="tx1">
                  <a:lumMod val="50000"/>
                  <a:lumOff val="50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987459" y="2475980"/>
            <a:ext cx="787156" cy="7871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26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bject 16">
            <a:extLst>
              <a:ext uri="{FF2B5EF4-FFF2-40B4-BE49-F238E27FC236}">
                <a16:creationId xmlns="" xmlns:a16="http://schemas.microsoft.com/office/drawing/2014/main" id="{B266D7D3-E1AC-4849-84CD-A69485472AD2}"/>
              </a:ext>
            </a:extLst>
          </p:cNvPr>
          <p:cNvSpPr txBox="1"/>
          <p:nvPr/>
        </p:nvSpPr>
        <p:spPr>
          <a:xfrm>
            <a:off x="6200029" y="2618856"/>
            <a:ext cx="2362016" cy="38526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  <a:cs typeface="G마켓 산스 Medium" pitchFamily="34" charset="0"/>
              </a:rPr>
              <a:t>03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="" xmlns:a16="http://schemas.microsoft.com/office/drawing/2014/main" id="{B266D7D3-E1AC-4849-84CD-A69485472AD2}"/>
              </a:ext>
            </a:extLst>
          </p:cNvPr>
          <p:cNvSpPr txBox="1"/>
          <p:nvPr/>
        </p:nvSpPr>
        <p:spPr>
          <a:xfrm>
            <a:off x="6200029" y="3404674"/>
            <a:ext cx="2362016" cy="38526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kern="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itchFamily="50" charset="-127"/>
                <a:ea typeface="G마켓 산스 Bold" pitchFamily="50" charset="-127"/>
              </a:rPr>
              <a:t>목차  제목</a:t>
            </a:r>
            <a:endParaRPr lang="en-US" sz="2000" spc="-150" dirty="0">
              <a:solidFill>
                <a:schemeClr val="tx1">
                  <a:lumMod val="85000"/>
                  <a:lumOff val="15000"/>
                </a:schemeClr>
              </a:solidFill>
              <a:latin typeface="G마켓 산스 Bold" pitchFamily="50" charset="-127"/>
              <a:ea typeface="G마켓 산스 Bold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5000" b="1" spc="-300" dirty="0" smtClean="0">
                <a:solidFill>
                  <a:schemeClr val="bg1"/>
                </a:solidFill>
                <a:latin typeface="나눔스퀘어OTF ExtraBold" pitchFamily="34" charset="-127"/>
                <a:ea typeface="나눔스퀘어OTF ExtraBold" pitchFamily="34" charset="-127"/>
              </a:rPr>
              <a:t>01</a:t>
            </a:r>
            <a:endParaRPr lang="ko-KR" altLang="en-US" sz="5000" b="1" spc="-300" dirty="0">
              <a:solidFill>
                <a:schemeClr val="bg1"/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="" xmlns:a16="http://schemas.microsoft.com/office/drawing/2014/main" id="{41CCC678-1CF6-4C8C-A96F-CFFF0E40D60D}"/>
              </a:ext>
            </a:extLst>
          </p:cNvPr>
          <p:cNvSpPr txBox="1"/>
          <p:nvPr/>
        </p:nvSpPr>
        <p:spPr>
          <a:xfrm>
            <a:off x="0" y="3214686"/>
            <a:ext cx="9144000" cy="192882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  <a:latin typeface="G마켓 산스 Bold" pitchFamily="50" charset="-127"/>
                <a:ea typeface="G마켓 산스 Bold" pitchFamily="50" charset="-127"/>
              </a:rPr>
              <a:t>메인 제목</a:t>
            </a:r>
            <a:endParaRPr lang="en-US" altLang="ko-KR" sz="3600" dirty="0" smtClean="0">
              <a:solidFill>
                <a:schemeClr val="bg1"/>
              </a:solidFill>
              <a:latin typeface="G마켓 산스 Bold" pitchFamily="50" charset="-127"/>
              <a:ea typeface="G마켓 산스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b="1" dirty="0" smtClean="0">
                <a:solidFill>
                  <a:schemeClr val="bg1"/>
                </a:solidFill>
                <a:latin typeface="나눔스퀘어" pitchFamily="50" charset="-127"/>
                <a:ea typeface="나눔스퀘어" pitchFamily="50" charset="-127"/>
              </a:rPr>
              <a:t>부제목</a:t>
            </a:r>
            <a:endParaRPr lang="en-US" sz="2500" b="1" dirty="0">
              <a:solidFill>
                <a:schemeClr val="bg1"/>
              </a:solidFill>
              <a:latin typeface="나눔스퀘어" pitchFamily="50" charset="-127"/>
              <a:ea typeface="나눔스퀘어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2266" y="714356"/>
            <a:ext cx="1928826" cy="85725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spc="-300" dirty="0" smtClean="0">
                <a:solidFill>
                  <a:srgbClr val="C26FA9"/>
                </a:solidFill>
                <a:latin typeface="나눔스퀘어OTF ExtraBold" pitchFamily="34" charset="-127"/>
                <a:ea typeface="나눔스퀘어OTF ExtraBold" pitchFamily="34" charset="-127"/>
              </a:rPr>
              <a:t>01.</a:t>
            </a:r>
            <a:endParaRPr lang="ko-KR" altLang="en-US" sz="3000" b="1" spc="-300" dirty="0">
              <a:solidFill>
                <a:srgbClr val="C26FA9"/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  <p:sp>
        <p:nvSpPr>
          <p:cNvPr id="3" name="Object 21">
            <a:extLst>
              <a:ext uri="{FF2B5EF4-FFF2-40B4-BE49-F238E27FC236}">
                <a16:creationId xmlns="" xmlns:a16="http://schemas.microsoft.com/office/drawing/2014/main" id="{41CCC678-1CF6-4C8C-A96F-CFFF0E40D60D}"/>
              </a:ext>
            </a:extLst>
          </p:cNvPr>
          <p:cNvSpPr txBox="1"/>
          <p:nvPr/>
        </p:nvSpPr>
        <p:spPr>
          <a:xfrm>
            <a:off x="572266" y="1214422"/>
            <a:ext cx="2000264" cy="4500594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rgbClr val="C26FA9"/>
                </a:solidFill>
                <a:latin typeface="G마켓 산스 Bold" pitchFamily="50" charset="-127"/>
                <a:ea typeface="G마켓 산스 Bold" pitchFamily="50" charset="-127"/>
              </a:rPr>
              <a:t>메인 제목</a:t>
            </a:r>
            <a:endParaRPr lang="en-US" sz="2000" b="1" dirty="0">
              <a:solidFill>
                <a:srgbClr val="C26FA9"/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5400000">
            <a:off x="107919" y="1392223"/>
            <a:ext cx="785818" cy="1588"/>
          </a:xfrm>
          <a:prstGeom prst="line">
            <a:avLst/>
          </a:prstGeom>
          <a:ln w="28575">
            <a:solidFill>
              <a:srgbClr val="C26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</Words>
  <Application>Microsoft Office PowerPoint</Application>
  <PresentationFormat>화면 슬라이드 쇼(4:3)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01</vt:lpstr>
      <vt:lpstr>01.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1</cp:lastModifiedBy>
  <cp:revision>11</cp:revision>
  <dcterms:created xsi:type="dcterms:W3CDTF">2022-03-28T06:39:51Z</dcterms:created>
  <dcterms:modified xsi:type="dcterms:W3CDTF">2022-03-29T07:52:42Z</dcterms:modified>
</cp:coreProperties>
</file>